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60"/>
  </p:normalViewPr>
  <p:slideViewPr>
    <p:cSldViewPr snapToGrid="0">
      <p:cViewPr varScale="1">
        <p:scale>
          <a:sx n="88" d="100"/>
          <a:sy n="88" d="100"/>
        </p:scale>
        <p:origin x="451" y="67"/>
      </p:cViewPr>
      <p:guideLst/>
    </p:cSldViewPr>
  </p:slideViewPr>
  <p:notesTextViewPr>
    <p:cViewPr>
      <p:scale>
        <a:sx n="1" d="1"/>
        <a:sy n="1" d="1"/>
      </p:scale>
      <p:origin x="0" y="-182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susa51522@outlook.com" userId="48cce44b0d916404" providerId="LiveId" clId="{C9AE8582-1D32-421A-8D64-74F9F2E0C07A}"/>
    <pc:docChg chg="modSld">
      <pc:chgData name="asusa51522@outlook.com" userId="48cce44b0d916404" providerId="LiveId" clId="{C9AE8582-1D32-421A-8D64-74F9F2E0C07A}" dt="2023-08-20T02:37:37.835" v="5"/>
      <pc:docMkLst>
        <pc:docMk/>
      </pc:docMkLst>
      <pc:sldChg chg="modNotesTx">
        <pc:chgData name="asusa51522@outlook.com" userId="48cce44b0d916404" providerId="LiveId" clId="{C9AE8582-1D32-421A-8D64-74F9F2E0C07A}" dt="2023-08-20T02:37:37.835" v="5"/>
        <pc:sldMkLst>
          <pc:docMk/>
          <pc:sldMk cId="2455619812" sldId="256"/>
        </pc:sldMkLst>
      </pc:sldChg>
      <pc:sldChg chg="modNotesTx">
        <pc:chgData name="asusa51522@outlook.com" userId="48cce44b0d916404" providerId="LiveId" clId="{C9AE8582-1D32-421A-8D64-74F9F2E0C07A}" dt="2023-08-20T02:36:35.532" v="0"/>
        <pc:sldMkLst>
          <pc:docMk/>
          <pc:sldMk cId="435828359" sldId="257"/>
        </pc:sldMkLst>
      </pc:sldChg>
    </pc:docChg>
  </pc:docChgLst>
</pc:chgInfo>
</file>

<file path=ppt/media/image1.png>
</file>

<file path=ppt/media/image2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96E5D6D-4074-483B-A5B8-FAF0B50B5F38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Y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Y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0B4DF92-CCCF-4B6E-8DAE-1D75DC87F571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1376511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/>
              <a:t>https://www.youtube.com/watch?v=Q2qcqX_hvR0</a:t>
            </a:r>
            <a:br>
              <a:rPr lang="en-MY"/>
            </a:br>
            <a:r>
              <a:rPr lang="en-MY"/>
              <a:t>https://chat.openai.com/c/59feddb9-f395-4e64-b4bc-900f841e612a</a:t>
            </a:r>
          </a:p>
          <a:p>
            <a:r>
              <a:rPr lang="en-MY"/>
              <a:t>https://blogs.umass.edu/Techbytes/2017/04/04/hard-drives-how-do-they-work/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4DF92-CCCF-4B6E-8DAE-1D75DC87F571}" type="slidenum">
              <a:rPr lang="en-MY" smtClean="0"/>
              <a:t>1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303066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Y"/>
              <a:t>https://www.youtube.com/watch?v=wtdnatmVdIg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0B4DF92-CCCF-4B6E-8DAE-1D75DC87F571}" type="slidenum">
              <a:rPr lang="en-MY" smtClean="0"/>
              <a:t>2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34428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64E75B-0747-2A74-7143-3733D8BCB2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80490D-7C4E-D078-529B-D6EBAD16BF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FEBBBE-58B6-FB1B-E838-5791BC58C0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D4F49D-BF73-BFFB-788D-E771205EC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9B3758-B4B3-C8D9-C345-70E39F02B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6243866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4763AA-DEEE-188F-5568-6CFAAFB0E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6054D5-5D57-98CB-4444-D9F8A1F258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E2E4D-735E-3F1A-88CF-F5455A63B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2CFEB-8043-9E8A-18C1-31D749C180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A42482-7744-A46D-D467-5A3C2421E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259462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BC2843A-41E4-78F7-2A0E-60E5EA08D4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1DFE06-B75C-EA22-8EFB-F2091AA535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C598E3-888B-060B-CC3E-7390662CF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99483-6EA0-EBD9-BFDA-BEF1B4B6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5DD92-13FC-5098-A3CA-785A3D6AA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3284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2B163-9C35-5A13-155D-E0291E373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2F1B9C-A147-7B0D-D830-E1EFA2116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D9E9D-B1CA-EE80-6EEC-FA196C12C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F67EB8-8A26-BAC7-56FD-06CDD66FD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1832AA-3481-FD65-00E6-2CF73D4A2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838674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EF126-C99C-FBCE-A382-CF32CB5A9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A2186C-0AF0-2823-BD7F-145C7B7BAC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2A3D5-56C3-6878-DC15-9DAFEBC15B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47F7DB-B5F3-116F-5223-D14A90104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36EF0F-85DC-B9EF-71E7-C6DD5D3ED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849982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7363B-9E7C-7B79-8B8D-7ADF0AB669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7A2F5-073C-82C7-D7B8-B8085A1AE7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44CDC7-26D8-1E7A-85C6-2CDDBA6E084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25425C-72BC-6B91-4A71-BFF636F6B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C0893F-E6B0-7225-A3FC-8CECA2435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821FEB-2BDE-D4E8-4173-9CA7C14D82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91002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0939AA-0C6C-F821-9A09-B2400D2A1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1686D-B209-017F-5F22-C8708B458C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41ACDE-1916-F4E7-527C-FA2AC62D8C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909694-4EFC-7F4E-585B-01109E29ED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D5C0AB-5E61-1516-0CF6-33FB0D6E7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7F25AF-CEAD-B84A-F6A8-E79755CA2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E25C23D-6295-4DDD-18CB-979929196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AF72DD-0614-C6B8-6F60-1700F9B56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5338131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2AFCF-AC1C-D5EF-736E-1F60DE5464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C1ABC5-581B-C02B-E7E7-6A7F170D3C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E71460-A5D7-ED5D-50BC-1BFCBDAF8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AB56CC-386B-ADA4-D671-995E51BBE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430646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92A4FF-5542-431F-9959-71556B3EB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C2253E-9069-3004-5C9F-B00C85610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3D764D-D6BB-5EA1-9452-7087E9494E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863070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A99F7-8FF5-5A17-2BC7-12D09061FE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D3E6F-3915-6AEC-9559-2E0DD1BC6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7C8E8A-5247-3D36-F73C-096F6B78B0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2DF571-538C-6C02-179F-43200BC74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C2C7EB-E13B-548E-B879-CA0406C72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CEBCC2-20E1-9661-0BAD-7D04084AA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273036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69856-3FD0-6253-4299-F4827C616C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83209C4-366E-C167-DE53-8F98C96F16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BED41AD-EB78-1B82-A7F4-BA464BA9F0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1E1F48-F65F-6FEB-77F3-8706DE67C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22CB84-CEE5-3EAA-7EE4-BCE88FBA4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0CB41-4400-4BFB-15C6-B2299C2A7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241857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B837EA0-AA8A-6793-0FCC-D944D1BAE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66B7AE-521D-17A5-A649-DEFAA036C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E33EE-DA8B-9597-8872-CBD5DD5AF9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D5F99F-0357-447D-B3F3-C09722A4493A}" type="datetimeFigureOut">
              <a:rPr lang="en-MY" smtClean="0"/>
              <a:t>20/8/2023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544CFA-ACF2-5D41-DD8E-626A6E741F8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E95D0-F0A1-4047-674B-658FBFDAD0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DCD35-6A2E-4FC9-8748-51744B444750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459502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kv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E527D40-F45D-2EA7-1788-CD5E788621B8}"/>
              </a:ext>
            </a:extLst>
          </p:cNvPr>
          <p:cNvSpPr/>
          <p:nvPr/>
        </p:nvSpPr>
        <p:spPr>
          <a:xfrm>
            <a:off x="847136" y="1606378"/>
            <a:ext cx="6211328" cy="439913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MY" sz="2000" b="1">
                <a:solidFill>
                  <a:schemeClr val="tx1"/>
                </a:solidFill>
              </a:rPr>
              <a:t>Steps of LOOK algorithm works: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MY" sz="1600" b="1">
                <a:solidFill>
                  <a:schemeClr val="tx1"/>
                </a:solidFill>
              </a:rPr>
              <a:t>Initialisation : </a:t>
            </a:r>
            <a:r>
              <a:rPr lang="en-MY" sz="1600">
                <a:solidFill>
                  <a:schemeClr val="tx1"/>
                </a:solidFill>
              </a:rPr>
              <a:t>determine </a:t>
            </a:r>
            <a:r>
              <a:rPr lang="en-MY" sz="1600" b="1" i="1">
                <a:solidFill>
                  <a:schemeClr val="tx1"/>
                </a:solidFill>
              </a:rPr>
              <a:t>current position &amp; direction moving </a:t>
            </a:r>
            <a:r>
              <a:rPr lang="en-MY" sz="1600">
                <a:solidFill>
                  <a:schemeClr val="tx1"/>
                </a:solidFill>
              </a:rPr>
              <a:t>of head.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MY" sz="1600" b="1">
                <a:solidFill>
                  <a:schemeClr val="tx1"/>
                </a:solidFill>
              </a:rPr>
              <a:t>Sorting Request Queue </a:t>
            </a:r>
            <a:r>
              <a:rPr lang="en-US" sz="1600">
                <a:solidFill>
                  <a:schemeClr val="tx1"/>
                </a:solidFill>
              </a:rPr>
              <a:t>based on the information from Step 1</a:t>
            </a:r>
            <a:r>
              <a:rPr lang="en-US" sz="1600" b="1">
                <a:solidFill>
                  <a:schemeClr val="tx1"/>
                </a:solidFill>
              </a:rPr>
              <a:t>.</a:t>
            </a:r>
            <a:endParaRPr lang="en-MY" sz="1600" b="1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600" b="1">
                <a:solidFill>
                  <a:schemeClr val="tx1"/>
                </a:solidFill>
              </a:rPr>
              <a:t>Moves the head </a:t>
            </a:r>
            <a:r>
              <a:rPr lang="en-US" sz="1600">
                <a:solidFill>
                  <a:schemeClr val="tx1"/>
                </a:solidFill>
              </a:rPr>
              <a:t>in the specified direction of travel.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MY" sz="1600" b="1">
                <a:solidFill>
                  <a:schemeClr val="tx1"/>
                </a:solidFill>
              </a:rPr>
              <a:t>Processing Requests </a:t>
            </a:r>
            <a:r>
              <a:rPr lang="en-MY" sz="1600">
                <a:solidFill>
                  <a:schemeClr val="tx1"/>
                </a:solidFill>
              </a:rPr>
              <a:t>one by one (including READ &amp; WRITE data)</a:t>
            </a:r>
            <a:endParaRPr lang="en-MY" sz="1600" b="1">
              <a:solidFill>
                <a:schemeClr val="tx1"/>
              </a:solidFill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MY" sz="1600" b="1">
                <a:solidFill>
                  <a:schemeClr val="tx1"/>
                </a:solidFill>
              </a:rPr>
              <a:t>Change Direction </a:t>
            </a:r>
            <a:r>
              <a:rPr lang="en-US" sz="1600">
                <a:solidFill>
                  <a:schemeClr val="tx1"/>
                </a:solidFill>
              </a:rPr>
              <a:t>When the head reaches the track closest to the request in the queue</a:t>
            </a:r>
            <a:endParaRPr lang="en-MY" sz="1600">
              <a:solidFill>
                <a:schemeClr val="tx1"/>
              </a:solidFill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7D04099A-02CC-54FB-F2B3-7AA2FC3E1869}"/>
              </a:ext>
            </a:extLst>
          </p:cNvPr>
          <p:cNvSpPr/>
          <p:nvPr/>
        </p:nvSpPr>
        <p:spPr>
          <a:xfrm>
            <a:off x="3583460" y="543697"/>
            <a:ext cx="5832389" cy="78259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MY" sz="2800" b="1">
                <a:solidFill>
                  <a:schemeClr val="tx1"/>
                </a:solidFill>
              </a:rPr>
              <a:t>Priciple of Operation</a:t>
            </a:r>
          </a:p>
        </p:txBody>
      </p:sp>
      <p:pic>
        <p:nvPicPr>
          <p:cNvPr id="1026" name="Picture 2" descr="Hard Drives: How Do They Work? – Techbytes">
            <a:extLst>
              <a:ext uri="{FF2B5EF4-FFF2-40B4-BE49-F238E27FC236}">
                <a16:creationId xmlns:a16="http://schemas.microsoft.com/office/drawing/2014/main" id="{B2FDB271-38D6-B574-A506-44866AFC83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256" y="1890326"/>
            <a:ext cx="3264907" cy="29040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2714341-BD4C-FDAF-6FF0-4B7EB449F138}"/>
              </a:ext>
            </a:extLst>
          </p:cNvPr>
          <p:cNvSpPr/>
          <p:nvPr/>
        </p:nvSpPr>
        <p:spPr>
          <a:xfrm>
            <a:off x="7280921" y="5280454"/>
            <a:ext cx="4673576" cy="112472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en-MY" sz="1600" b="1">
                <a:solidFill>
                  <a:schemeClr val="tx1"/>
                </a:solidFill>
              </a:rPr>
              <a:t>200 tracks (contains 0~199)</a:t>
            </a:r>
          </a:p>
          <a:p>
            <a:pPr>
              <a:lnSpc>
                <a:spcPct val="150000"/>
              </a:lnSpc>
            </a:pPr>
            <a:r>
              <a:rPr lang="en-MY" sz="1600" b="1">
                <a:solidFill>
                  <a:schemeClr val="tx1"/>
                </a:solidFill>
              </a:rPr>
              <a:t>Request Queue = {176, 79, 34, 60, 92, 11, 41, 114}</a:t>
            </a:r>
          </a:p>
          <a:p>
            <a:pPr>
              <a:lnSpc>
                <a:spcPct val="150000"/>
              </a:lnSpc>
            </a:pPr>
            <a:r>
              <a:rPr lang="en-MY" sz="1600" b="1">
                <a:solidFill>
                  <a:schemeClr val="tx1"/>
                </a:solidFill>
              </a:rPr>
              <a:t>Current position of head = 50</a:t>
            </a:r>
          </a:p>
        </p:txBody>
      </p:sp>
    </p:spTree>
    <p:extLst>
      <p:ext uri="{BB962C8B-B14F-4D97-AF65-F5344CB8AC3E}">
        <p14:creationId xmlns:p14="http://schemas.microsoft.com/office/powerpoint/2010/main" val="24556198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isk head move">
            <a:hlinkClick r:id="" action="ppaction://media"/>
            <a:extLst>
              <a:ext uri="{FF2B5EF4-FFF2-40B4-BE49-F238E27FC236}">
                <a16:creationId xmlns:a16="http://schemas.microsoft.com/office/drawing/2014/main" id="{7BF305A9-BF50-8804-24C1-C37A612DBB6C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5794" end="547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94871" y="560141"/>
            <a:ext cx="9753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5828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</TotalTime>
  <Words>156</Words>
  <Application>Microsoft Office PowerPoint</Application>
  <PresentationFormat>Widescreen</PresentationFormat>
  <Paragraphs>15</Paragraphs>
  <Slides>2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asusa51522@outlook.com</dc:creator>
  <cp:lastModifiedBy>asusa51522@outlook.com</cp:lastModifiedBy>
  <cp:revision>1</cp:revision>
  <dcterms:created xsi:type="dcterms:W3CDTF">2023-08-20T01:49:04Z</dcterms:created>
  <dcterms:modified xsi:type="dcterms:W3CDTF">2023-08-20T02:37:40Z</dcterms:modified>
</cp:coreProperties>
</file>

<file path=docProps/thumbnail.jpeg>
</file>